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5" r:id="rId10"/>
    <p:sldId id="269" r:id="rId11"/>
    <p:sldId id="270" r:id="rId12"/>
    <p:sldId id="274" r:id="rId13"/>
    <p:sldId id="272" r:id="rId14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275F"/>
    <a:srgbClr val="430E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281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766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259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352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0636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3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3414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695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355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24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467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31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841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445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822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384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25.10.2020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020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file:///C:\Users\Can\Desktop\Yeni%20klas&#246;r\Turkish%20Folk%20Song%20-%20Hayat%20Bayram%20Olsa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7gU4S9jTD4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0oDtKe72JkE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3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7" name="6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pic>
        <p:nvPicPr>
          <p:cNvPr id="9" name="8 Resim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56" y="1928808"/>
            <a:ext cx="9115288" cy="1962670"/>
          </a:xfrm>
          <a:prstGeom prst="rect">
            <a:avLst/>
          </a:prstGeom>
        </p:spPr>
      </p:pic>
      <p:pic>
        <p:nvPicPr>
          <p:cNvPr id="10" name="9 Resim" descr="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2908" y="3714758"/>
            <a:ext cx="9144000" cy="1295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5" name="4 Resim" descr="erasmu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1857356" y="714362"/>
            <a:ext cx="6949702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if only life would be like a feast</a:t>
            </a:r>
            <a:endParaRPr lang="tr-TR" sz="4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BB275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tr-TR" sz="1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BB275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275856" y="1306761"/>
            <a:ext cx="48577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hayat bayram olsa</a:t>
            </a:r>
            <a:endParaRPr lang="tr-TR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Turkish Folk Song - Hayat Bayram Ols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43966" y="1714494"/>
            <a:ext cx="244475" cy="244475"/>
          </a:xfrm>
          <a:prstGeom prst="rect">
            <a:avLst/>
          </a:prstGeom>
        </p:spPr>
      </p:pic>
      <p:pic>
        <p:nvPicPr>
          <p:cNvPr id="10" name="9 Resim" descr="şena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924" y="3041477"/>
            <a:ext cx="1828432" cy="182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10 Metin kutusu"/>
          <p:cNvSpPr txBox="1"/>
          <p:nvPr/>
        </p:nvSpPr>
        <p:spPr>
          <a:xfrm>
            <a:off x="68725" y="160167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Turkish</a:t>
            </a:r>
            <a:r>
              <a:rPr lang="tr-TR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folk </a:t>
            </a:r>
            <a:r>
              <a:rPr lang="tr-TR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song</a:t>
            </a:r>
            <a:endParaRPr lang="tr-TR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Turkish Folk Song - Hayat Bayram Ols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2600" y="1977336"/>
            <a:ext cx="609600" cy="6096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959335" y="2239814"/>
            <a:ext cx="5594964" cy="213200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1109" rIns="0" bIns="-1110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happiest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person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in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this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world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is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one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who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gives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happiness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loved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tr-TR" altLang="tr-TR" sz="1400" dirty="0" err="1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person</a:t>
            </a:r>
            <a:r>
              <a:rPr lang="tr-TR" altLang="tr-TR" sz="1400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in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this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world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knows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how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to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love</a:t>
            </a:r>
            <a:endParaRPr kumimoji="0" lang="tr-TR" altLang="tr-TR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strongest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person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in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this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world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is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the</a:t>
            </a:r>
            <a:r>
              <a:rPr kumimoji="0" lang="tr-TR" altLang="tr-TR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one</a:t>
            </a:r>
            <a:r>
              <a:rPr kumimoji="0" lang="tr-TR" altLang="tr-TR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coming</a:t>
            </a:r>
            <a:r>
              <a:rPr kumimoji="0" lang="tr-TR" altLang="tr-TR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from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hardship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wisest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person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in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this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World is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one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who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knows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himself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If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only</a:t>
            </a:r>
            <a:r>
              <a:rPr kumimoji="0" lang="tr-TR" altLang="tr-TR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whole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world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believed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this</a:t>
            </a:r>
            <a:r>
              <a:rPr kumimoji="0" lang="tr-TR" altLang="tr-TR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If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only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a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belief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if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only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life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would</a:t>
            </a:r>
            <a:r>
              <a:rPr kumimoji="0" lang="tr-TR" altLang="tr-TR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be </a:t>
            </a:r>
            <a:r>
              <a:rPr kumimoji="0" lang="tr-TR" altLang="tr-TR" sz="1400" b="0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like</a:t>
            </a:r>
            <a:r>
              <a:rPr kumimoji="0" lang="tr-TR" altLang="tr-TR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a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feast</a:t>
            </a:r>
            <a:r>
              <a:rPr lang="tr-TR" altLang="tr-TR" sz="1400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If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only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people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holded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hands</a:t>
            </a:r>
            <a:endParaRPr kumimoji="0" lang="tr-TR" altLang="tr-TR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If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only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there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was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unity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If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only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we</a:t>
            </a:r>
            <a:r>
              <a:rPr kumimoji="0" lang="tr-TR" altLang="tr-TR" sz="1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stretched</a:t>
            </a:r>
            <a:r>
              <a:rPr kumimoji="0" lang="tr-TR" altLang="tr-TR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together</a:t>
            </a:r>
            <a:r>
              <a:rPr kumimoji="0" lang="tr-TR" altLang="tr-TR" sz="14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kumimoji="0" lang="tr-TR" altLang="tr-TR" sz="1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forever</a:t>
            </a:r>
            <a:r>
              <a:rPr kumimoji="0" lang="tr-TR" altLang="tr-TR" sz="7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 ……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5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4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685060"/>
            <a:ext cx="1955145" cy="928694"/>
          </a:xfrm>
          <a:prstGeom prst="rect">
            <a:avLst/>
          </a:prstGeom>
        </p:spPr>
      </p:pic>
      <p:pic>
        <p:nvPicPr>
          <p:cNvPr id="5" name="4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1928794" y="265892"/>
            <a:ext cx="58575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ow</a:t>
            </a:r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, row</a:t>
            </a:r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your boat</a:t>
            </a:r>
            <a:endParaRPr lang="tr-TR" sz="4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BB275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547664" y="721031"/>
            <a:ext cx="58575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fış fış kayıkçı</a:t>
            </a:r>
          </a:p>
        </p:txBody>
      </p:sp>
      <p:pic>
        <p:nvPicPr>
          <p:cNvPr id="8" name="7 Resim" descr="500x5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524" y="2705789"/>
            <a:ext cx="2214578" cy="2214578"/>
          </a:xfrm>
          <a:prstGeom prst="rect">
            <a:avLst/>
          </a:prstGeom>
        </p:spPr>
      </p:pic>
      <p:sp>
        <p:nvSpPr>
          <p:cNvPr id="9" name="8 Metin kutusu"/>
          <p:cNvSpPr txBox="1"/>
          <p:nvPr/>
        </p:nvSpPr>
        <p:spPr>
          <a:xfrm>
            <a:off x="71406" y="1493741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nursery</a:t>
            </a:r>
            <a:r>
              <a:rPr lang="tr-TR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tr-TR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rhyme</a:t>
            </a:r>
            <a:r>
              <a:rPr lang="tr-TR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1</a:t>
            </a:r>
            <a:endParaRPr lang="tr-TR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736107" y="1589349"/>
            <a:ext cx="43204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Row, row, row your boat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Gently down the stream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Merrily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merrily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, merrily, merrily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Life is but a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dream</a:t>
            </a:r>
            <a:endParaRPr lang="tr-TR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tr-T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tr-TR" dirty="0" smtClean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tr-TR" dirty="0" smtClean="0">
                <a:solidFill>
                  <a:schemeClr val="accent2"/>
                </a:solidFill>
              </a:rPr>
              <a:t>Fış </a:t>
            </a:r>
            <a:r>
              <a:rPr lang="tr-TR" dirty="0">
                <a:solidFill>
                  <a:schemeClr val="accent2"/>
                </a:solidFill>
              </a:rPr>
              <a:t>fış kayıkçı</a:t>
            </a:r>
            <a:br>
              <a:rPr lang="tr-TR" dirty="0">
                <a:solidFill>
                  <a:schemeClr val="accent2"/>
                </a:solidFill>
              </a:rPr>
            </a:br>
            <a:r>
              <a:rPr lang="tr-TR" dirty="0" smtClean="0">
                <a:solidFill>
                  <a:schemeClr val="accent2"/>
                </a:solidFill>
              </a:rPr>
              <a:t>	Kayıkçının </a:t>
            </a:r>
            <a:r>
              <a:rPr lang="tr-TR" dirty="0">
                <a:solidFill>
                  <a:schemeClr val="accent2"/>
                </a:solidFill>
              </a:rPr>
              <a:t>küreği</a:t>
            </a:r>
            <a:br>
              <a:rPr lang="tr-TR" dirty="0">
                <a:solidFill>
                  <a:schemeClr val="accent2"/>
                </a:solidFill>
              </a:rPr>
            </a:br>
            <a:r>
              <a:rPr lang="tr-TR" dirty="0" smtClean="0">
                <a:solidFill>
                  <a:schemeClr val="accent2"/>
                </a:solidFill>
              </a:rPr>
              <a:t>	Hop </a:t>
            </a:r>
            <a:r>
              <a:rPr lang="tr-TR" dirty="0" err="1">
                <a:solidFill>
                  <a:schemeClr val="accent2"/>
                </a:solidFill>
              </a:rPr>
              <a:t>hop</a:t>
            </a:r>
            <a:r>
              <a:rPr lang="tr-TR" dirty="0">
                <a:solidFill>
                  <a:schemeClr val="accent2"/>
                </a:solidFill>
              </a:rPr>
              <a:t> eder yüreği</a:t>
            </a:r>
            <a:br>
              <a:rPr lang="tr-TR" dirty="0">
                <a:solidFill>
                  <a:schemeClr val="accent2"/>
                </a:solidFill>
              </a:rPr>
            </a:br>
            <a:r>
              <a:rPr lang="tr-TR" dirty="0" smtClean="0">
                <a:solidFill>
                  <a:schemeClr val="accent2"/>
                </a:solidFill>
              </a:rPr>
              <a:t>	Akşama </a:t>
            </a:r>
            <a:r>
              <a:rPr lang="tr-TR" dirty="0">
                <a:solidFill>
                  <a:schemeClr val="accent2"/>
                </a:solidFill>
              </a:rPr>
              <a:t>fincan böreği</a:t>
            </a:r>
            <a:br>
              <a:rPr lang="tr-TR" dirty="0">
                <a:solidFill>
                  <a:schemeClr val="accent2"/>
                </a:solidFill>
              </a:rPr>
            </a:br>
            <a:r>
              <a:rPr lang="tr-TR" dirty="0" smtClean="0">
                <a:solidFill>
                  <a:schemeClr val="accent2"/>
                </a:solidFill>
              </a:rPr>
              <a:t>	Yavrum </a:t>
            </a:r>
            <a:r>
              <a:rPr lang="tr-TR" dirty="0">
                <a:solidFill>
                  <a:schemeClr val="accent2"/>
                </a:solidFill>
              </a:rPr>
              <a:t>yesin büyüsün</a:t>
            </a:r>
            <a:br>
              <a:rPr lang="tr-TR" dirty="0">
                <a:solidFill>
                  <a:schemeClr val="accent2"/>
                </a:solidFill>
              </a:rPr>
            </a:br>
            <a:r>
              <a:rPr lang="tr-TR" dirty="0" smtClean="0">
                <a:solidFill>
                  <a:schemeClr val="accent2"/>
                </a:solidFill>
              </a:rPr>
              <a:t>	Tıpış </a:t>
            </a:r>
            <a:r>
              <a:rPr lang="tr-TR" dirty="0" err="1">
                <a:solidFill>
                  <a:schemeClr val="accent2"/>
                </a:solidFill>
              </a:rPr>
              <a:t>tıpış</a:t>
            </a:r>
            <a:r>
              <a:rPr lang="tr-TR" dirty="0">
                <a:solidFill>
                  <a:schemeClr val="accent2"/>
                </a:solidFill>
              </a:rPr>
              <a:t> yürüsün</a:t>
            </a:r>
          </a:p>
        </p:txBody>
      </p:sp>
      <p:sp>
        <p:nvSpPr>
          <p:cNvPr id="3" name="Dikdörtgen 2"/>
          <p:cNvSpPr/>
          <p:nvPr/>
        </p:nvSpPr>
        <p:spPr>
          <a:xfrm>
            <a:off x="0" y="1924218"/>
            <a:ext cx="2409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chemeClr val="tx2"/>
                </a:solidFill>
                <a:hlinkClick r:id="rId6"/>
              </a:rPr>
              <a:t>https://www.youtube.com/watch?v=T7gU4S9jTD4</a:t>
            </a:r>
            <a:endParaRPr lang="tr-TR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8043"/>
            <a:ext cx="1955145" cy="928694"/>
          </a:xfrm>
          <a:prstGeom prst="rect">
            <a:avLst/>
          </a:prstGeom>
        </p:spPr>
      </p:pic>
      <p:pic>
        <p:nvPicPr>
          <p:cNvPr id="5" name="4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sp>
        <p:nvSpPr>
          <p:cNvPr id="7" name="6 Dikdörtgen"/>
          <p:cNvSpPr/>
          <p:nvPr/>
        </p:nvSpPr>
        <p:spPr>
          <a:xfrm>
            <a:off x="1623897" y="267819"/>
            <a:ext cx="58575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Long</a:t>
            </a:r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live</a:t>
            </a:r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our</a:t>
            </a:r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school</a:t>
            </a:r>
            <a:endParaRPr lang="tr-TR" sz="4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BB275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daha </a:t>
            </a:r>
            <a:r>
              <a:rPr lang="tr-TR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dün annemizin</a:t>
            </a:r>
            <a:r>
              <a:rPr lang="tr-TR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8" name="7 Resim" descr="500x5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980" y="2914871"/>
            <a:ext cx="3071834" cy="2098247"/>
          </a:xfrm>
          <a:prstGeom prst="rect">
            <a:avLst/>
          </a:prstGeom>
        </p:spPr>
      </p:pic>
      <p:sp>
        <p:nvSpPr>
          <p:cNvPr id="9" name="8 Metin kutusu"/>
          <p:cNvSpPr txBox="1"/>
          <p:nvPr/>
        </p:nvSpPr>
        <p:spPr>
          <a:xfrm>
            <a:off x="87980" y="166115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nursery</a:t>
            </a:r>
            <a:r>
              <a:rPr lang="tr-TR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tr-TR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rhyme</a:t>
            </a:r>
            <a:r>
              <a:rPr lang="tr-TR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2</a:t>
            </a:r>
            <a:endParaRPr lang="tr-TR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059832" y="149163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600" dirty="0">
                <a:solidFill>
                  <a:schemeClr val="accent5">
                    <a:lumMod val="75000"/>
                  </a:schemeClr>
                </a:solidFill>
              </a:rPr>
              <a:t>Daha dün </a:t>
            </a:r>
            <a:r>
              <a:rPr lang="tr-TR" sz="1600" dirty="0" smtClean="0">
                <a:solidFill>
                  <a:schemeClr val="accent5">
                    <a:lumMod val="75000"/>
                  </a:schemeClr>
                </a:solidFill>
              </a:rPr>
              <a:t>annemizin Kollarında </a:t>
            </a:r>
            <a:r>
              <a:rPr lang="tr-TR" sz="1600" dirty="0">
                <a:solidFill>
                  <a:schemeClr val="accent5">
                    <a:lumMod val="75000"/>
                  </a:schemeClr>
                </a:solidFill>
              </a:rPr>
              <a:t>yaşarken</a:t>
            </a:r>
          </a:p>
          <a:p>
            <a:r>
              <a:rPr lang="tr-TR" sz="1600" dirty="0">
                <a:solidFill>
                  <a:schemeClr val="accent5">
                    <a:lumMod val="75000"/>
                  </a:schemeClr>
                </a:solidFill>
              </a:rPr>
              <a:t>Çiçekli </a:t>
            </a:r>
            <a:r>
              <a:rPr lang="tr-TR" sz="1600" dirty="0" smtClean="0">
                <a:solidFill>
                  <a:schemeClr val="accent5">
                    <a:lumMod val="75000"/>
                  </a:schemeClr>
                </a:solidFill>
              </a:rPr>
              <a:t>bahçemizin Yollarında koşarken</a:t>
            </a:r>
          </a:p>
          <a:p>
            <a:r>
              <a:rPr lang="tr-TR" sz="1600" dirty="0" smtClean="0">
                <a:solidFill>
                  <a:schemeClr val="accent5">
                    <a:lumMod val="75000"/>
                  </a:schemeClr>
                </a:solidFill>
              </a:rPr>
              <a:t>Şimdi </a:t>
            </a:r>
            <a:r>
              <a:rPr lang="tr-TR" sz="1600" dirty="0">
                <a:solidFill>
                  <a:schemeClr val="accent5">
                    <a:lumMod val="75000"/>
                  </a:schemeClr>
                </a:solidFill>
              </a:rPr>
              <a:t>okullu </a:t>
            </a:r>
            <a:r>
              <a:rPr lang="tr-TR" sz="1600" dirty="0" smtClean="0">
                <a:solidFill>
                  <a:schemeClr val="accent5">
                    <a:lumMod val="75000"/>
                  </a:schemeClr>
                </a:solidFill>
              </a:rPr>
              <a:t>olduk ,Sınıfları </a:t>
            </a:r>
            <a:r>
              <a:rPr lang="tr-TR" sz="1600" dirty="0">
                <a:solidFill>
                  <a:schemeClr val="accent5">
                    <a:lumMod val="75000"/>
                  </a:schemeClr>
                </a:solidFill>
              </a:rPr>
              <a:t>doldurduk</a:t>
            </a:r>
          </a:p>
          <a:p>
            <a:r>
              <a:rPr lang="tr-TR" sz="1600" dirty="0">
                <a:solidFill>
                  <a:schemeClr val="accent5">
                    <a:lumMod val="75000"/>
                  </a:schemeClr>
                </a:solidFill>
              </a:rPr>
              <a:t>Sevinçliyiz </a:t>
            </a:r>
            <a:r>
              <a:rPr lang="tr-TR" sz="1600" dirty="0" smtClean="0">
                <a:solidFill>
                  <a:schemeClr val="accent5">
                    <a:lumMod val="75000"/>
                  </a:schemeClr>
                </a:solidFill>
              </a:rPr>
              <a:t>hepimiz ,Yaşasın okulumuz</a:t>
            </a:r>
          </a:p>
          <a:p>
            <a:endParaRPr lang="tr-TR" sz="1600" dirty="0"/>
          </a:p>
          <a:p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yesterday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were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our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mother’s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arms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While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were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running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way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our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garden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full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flowers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schooled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now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we’ve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filled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class</a:t>
            </a:r>
            <a:endParaRPr lang="tr-T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happy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now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Long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live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our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school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</a:t>
            </a:r>
            <a:endParaRPr lang="tr-T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7980" y="2019194"/>
            <a:ext cx="2799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smtClean="0">
                <a:solidFill>
                  <a:schemeClr val="accent2">
                    <a:lumMod val="75000"/>
                  </a:schemeClr>
                </a:solidFill>
                <a:hlinkClick r:id="rId6"/>
              </a:rPr>
              <a:t>https://www.youtube.com/watch?v=0oDtKe72JkE</a:t>
            </a:r>
            <a:endParaRPr lang="tr-T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5" name="4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pic>
        <p:nvPicPr>
          <p:cNvPr id="9" name="8 Resim" descr="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1571618"/>
            <a:ext cx="5367848" cy="3442132"/>
          </a:xfrm>
          <a:prstGeom prst="rect">
            <a:avLst/>
          </a:prstGeom>
        </p:spPr>
      </p:pic>
      <p:pic>
        <p:nvPicPr>
          <p:cNvPr id="10" name="9 Resim" descr="pngegg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0232" y="9599"/>
            <a:ext cx="6105548" cy="4203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7" name="6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pic>
        <p:nvPicPr>
          <p:cNvPr id="6" name="5 Resim" descr="Turkey_in_Euro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8939" y="0"/>
            <a:ext cx="6015061" cy="5143500"/>
          </a:xfrm>
          <a:prstGeom prst="rect">
            <a:avLst/>
          </a:prstGeom>
        </p:spPr>
      </p:pic>
      <p:pic>
        <p:nvPicPr>
          <p:cNvPr id="8" name="7 Resim" descr="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728" y="3902885"/>
            <a:ext cx="5572132" cy="1240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7" name="6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pic>
        <p:nvPicPr>
          <p:cNvPr id="6" name="5 Resim" descr="t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6889" y="928676"/>
            <a:ext cx="6013895" cy="4214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7" name="6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pic>
        <p:nvPicPr>
          <p:cNvPr id="5" name="4 Resim" descr="1280px-Flag_of_Turkey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142858"/>
            <a:ext cx="5500726" cy="366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Resim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3857634"/>
            <a:ext cx="4933522" cy="1438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7" name="6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pic>
        <p:nvPicPr>
          <p:cNvPr id="5" name="4 Resim" descr="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280936"/>
            <a:ext cx="4903373" cy="1353916"/>
          </a:xfrm>
          <a:prstGeom prst="rect">
            <a:avLst/>
          </a:prstGeom>
        </p:spPr>
      </p:pic>
      <p:pic>
        <p:nvPicPr>
          <p:cNvPr id="8" name="7 Resim" descr="800px-Latrans-Turkey_location_Ankara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7422" y="2214560"/>
            <a:ext cx="6096000" cy="271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Aşağı Ok"/>
          <p:cNvSpPr/>
          <p:nvPr/>
        </p:nvSpPr>
        <p:spPr>
          <a:xfrm>
            <a:off x="4286248" y="2071684"/>
            <a:ext cx="500066" cy="78581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BB275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9 Resim" descr="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1285866"/>
            <a:ext cx="3184259" cy="104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7" name="6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pic>
        <p:nvPicPr>
          <p:cNvPr id="5" name="4 Resim" descr="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6861" y="280936"/>
            <a:ext cx="3913254" cy="1353916"/>
          </a:xfrm>
          <a:prstGeom prst="rect">
            <a:avLst/>
          </a:prstGeom>
        </p:spPr>
      </p:pic>
      <p:pic>
        <p:nvPicPr>
          <p:cNvPr id="8" name="7 Resim" descr="622190_120079991477969_1391516246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1357304"/>
            <a:ext cx="5296931" cy="3597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Resim" descr="643894_120046788147956_946890884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1357304"/>
            <a:ext cx="5286412" cy="359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7" name="6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pic>
        <p:nvPicPr>
          <p:cNvPr id="5" name="4 Resim" descr="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2636" y="372958"/>
            <a:ext cx="4487479" cy="1341536"/>
          </a:xfrm>
          <a:prstGeom prst="rect">
            <a:avLst/>
          </a:prstGeom>
        </p:spPr>
      </p:pic>
      <p:pic>
        <p:nvPicPr>
          <p:cNvPr id="8" name="7 Resim" descr="16084105_okul0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1357304"/>
            <a:ext cx="4833950" cy="362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Resim" descr="16084100_okul0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1357304"/>
            <a:ext cx="4833950" cy="3625463"/>
          </a:xfrm>
          <a:prstGeom prst="rect">
            <a:avLst/>
          </a:prstGeom>
        </p:spPr>
      </p:pic>
      <p:pic>
        <p:nvPicPr>
          <p:cNvPr id="10" name="9 Resim" descr="11121808_dscn34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1357304"/>
            <a:ext cx="4833950" cy="3625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Resim" descr="20171113134357515_ANKARA Anitkabir  Murat OCAL (42)(2).jpg"/>
          <p:cNvPicPr>
            <a:picLocks noChangeAspect="1"/>
          </p:cNvPicPr>
          <p:nvPr/>
        </p:nvPicPr>
        <p:blipFill>
          <a:blip r:embed="rId3" cstate="print"/>
          <a:srcRect t="7689"/>
          <a:stretch>
            <a:fillRect/>
          </a:stretch>
        </p:blipFill>
        <p:spPr>
          <a:xfrm>
            <a:off x="2500298" y="1428742"/>
            <a:ext cx="6143668" cy="3430435"/>
          </a:xfrm>
          <a:prstGeom prst="rect">
            <a:avLst/>
          </a:prstGeom>
        </p:spPr>
      </p:pic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7" name="6 Resim" descr="erasmu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pic>
        <p:nvPicPr>
          <p:cNvPr id="5" name="4 Resim" descr="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7356" y="142858"/>
            <a:ext cx="7072330" cy="1580194"/>
          </a:xfrm>
          <a:prstGeom prst="rect">
            <a:avLst/>
          </a:prstGeom>
        </p:spPr>
      </p:pic>
      <p:pic>
        <p:nvPicPr>
          <p:cNvPr id="6" name="5 Resim" descr="turke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1428742"/>
            <a:ext cx="6115050" cy="3381375"/>
          </a:xfrm>
          <a:prstGeom prst="rect">
            <a:avLst/>
          </a:prstGeom>
        </p:spPr>
      </p:pic>
      <p:pic>
        <p:nvPicPr>
          <p:cNvPr id="8" name="7 Resim" descr="fethiye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0298" y="1428742"/>
            <a:ext cx="6143668" cy="3392804"/>
          </a:xfrm>
          <a:prstGeom prst="rect">
            <a:avLst/>
          </a:prstGeom>
        </p:spPr>
      </p:pic>
      <p:pic>
        <p:nvPicPr>
          <p:cNvPr id="9" name="8 Resim" descr="fethiy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00298" y="1428742"/>
            <a:ext cx="6143668" cy="3392804"/>
          </a:xfrm>
          <a:prstGeom prst="rect">
            <a:avLst/>
          </a:prstGeom>
        </p:spPr>
      </p:pic>
      <p:pic>
        <p:nvPicPr>
          <p:cNvPr id="10" name="9 Resim" descr="kapadokta 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00298" y="1428742"/>
            <a:ext cx="6143668" cy="3410902"/>
          </a:xfrm>
          <a:prstGeom prst="rect">
            <a:avLst/>
          </a:prstGeom>
        </p:spPr>
      </p:pic>
      <p:pic>
        <p:nvPicPr>
          <p:cNvPr id="11" name="10 Resim" descr="kapadoky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00298" y="1428742"/>
            <a:ext cx="6155980" cy="3429024"/>
          </a:xfrm>
          <a:prstGeom prst="rect">
            <a:avLst/>
          </a:prstGeom>
        </p:spPr>
      </p:pic>
      <p:pic>
        <p:nvPicPr>
          <p:cNvPr id="12" name="11 Resim" descr="manavgat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00298" y="1428742"/>
            <a:ext cx="6143668" cy="3429024"/>
          </a:xfrm>
          <a:prstGeom prst="rect">
            <a:avLst/>
          </a:prstGeom>
        </p:spPr>
      </p:pic>
      <p:pic>
        <p:nvPicPr>
          <p:cNvPr id="13" name="12 Resim" descr="semazzzze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00298" y="1428742"/>
            <a:ext cx="6143668" cy="3429024"/>
          </a:xfrm>
          <a:prstGeom prst="rect">
            <a:avLst/>
          </a:prstGeom>
        </p:spPr>
      </p:pic>
      <p:pic>
        <p:nvPicPr>
          <p:cNvPr id="14" name="13 Resim" descr="galata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86248" y="1214428"/>
            <a:ext cx="2524131" cy="3786196"/>
          </a:xfrm>
          <a:prstGeom prst="rect">
            <a:avLst/>
          </a:prstGeom>
        </p:spPr>
      </p:pic>
      <p:pic>
        <p:nvPicPr>
          <p:cNvPr id="15" name="14 Resim" descr="Traditional Young Girl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86248" y="1214428"/>
            <a:ext cx="2516865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pngegg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28" y="785800"/>
            <a:ext cx="1955145" cy="928694"/>
          </a:xfrm>
          <a:prstGeom prst="rect">
            <a:avLst/>
          </a:prstGeom>
        </p:spPr>
      </p:pic>
      <p:pic>
        <p:nvPicPr>
          <p:cNvPr id="5" name="4 Resim" descr="erasm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571495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1908578" y="500048"/>
            <a:ext cx="585756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We</a:t>
            </a:r>
            <a:r>
              <a:rPr lang="tr-TR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want</a:t>
            </a:r>
            <a:r>
              <a:rPr lang="tr-TR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to</a:t>
            </a:r>
            <a:r>
              <a:rPr lang="tr-TR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present</a:t>
            </a:r>
            <a:r>
              <a:rPr lang="tr-TR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you</a:t>
            </a:r>
            <a:endParaRPr lang="tr-TR" sz="40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BB275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tr-TR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some</a:t>
            </a:r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Turkish</a:t>
            </a:r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rhymes</a:t>
            </a:r>
            <a:r>
              <a:rPr lang="tr-TR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endParaRPr lang="tr-TR" sz="4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BB275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tr-TR" sz="4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simple</a:t>
            </a:r>
            <a:r>
              <a:rPr lang="tr-TR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4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songs</a:t>
            </a:r>
            <a:r>
              <a:rPr lang="tr-TR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BB275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tr-TR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BB275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Kristal">
  <a:themeElements>
    <a:clrScheme name="Krista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Kristal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TM02900688[[fn=Model]]</Template>
  <TotalTime>221</TotalTime>
  <Words>210</Words>
  <Application>Microsoft Office PowerPoint</Application>
  <PresentationFormat>Pokaz na ekranie (16:9)</PresentationFormat>
  <Paragraphs>36</Paragraphs>
  <Slides>13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arial</vt:lpstr>
      <vt:lpstr>arial</vt:lpstr>
      <vt:lpstr>inherit</vt:lpstr>
      <vt:lpstr>Trebuchet MS</vt:lpstr>
      <vt:lpstr>Wingdings</vt:lpstr>
      <vt:lpstr>Wingdings 3</vt:lpstr>
      <vt:lpstr>Kristal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Can</dc:creator>
  <cp:lastModifiedBy>mmwro</cp:lastModifiedBy>
  <cp:revision>58</cp:revision>
  <dcterms:created xsi:type="dcterms:W3CDTF">2020-10-22T15:54:06Z</dcterms:created>
  <dcterms:modified xsi:type="dcterms:W3CDTF">2020-10-25T18:13:35Z</dcterms:modified>
</cp:coreProperties>
</file>