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  <p:sldId id="260" r:id="rId9"/>
    <p:sldId id="264" r:id="rId10"/>
    <p:sldId id="266" r:id="rId11"/>
    <p:sldId id="268" r:id="rId12"/>
    <p:sldId id="269" r:id="rId13"/>
    <p:sldId id="270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PQ0-vg-Fim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/>
              <a:t>European</a:t>
            </a:r>
            <a:r>
              <a:rPr lang="pl-PL" b="1" dirty="0" smtClean="0"/>
              <a:t> Language Day        2020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400" dirty="0" smtClean="0"/>
              <a:t>a </a:t>
            </a:r>
            <a:r>
              <a:rPr lang="pl-PL" sz="4400" dirty="0" err="1" smtClean="0"/>
              <a:t>few</a:t>
            </a:r>
            <a:r>
              <a:rPr lang="pl-PL" sz="4400" dirty="0" smtClean="0"/>
              <a:t> </a:t>
            </a:r>
            <a:r>
              <a:rPr lang="pl-PL" sz="4400" dirty="0" err="1" smtClean="0"/>
              <a:t>words</a:t>
            </a:r>
            <a:r>
              <a:rPr lang="pl-PL" sz="4400" dirty="0" smtClean="0"/>
              <a:t> </a:t>
            </a:r>
            <a:r>
              <a:rPr lang="pl-PL" sz="4400" dirty="0" err="1" smtClean="0"/>
              <a:t>about</a:t>
            </a:r>
            <a:r>
              <a:rPr lang="pl-PL" sz="4400" dirty="0" smtClean="0"/>
              <a:t> Poland 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94853" y="2022348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We want to </a:t>
            </a:r>
            <a:r>
              <a:rPr lang="pl-PL" sz="4400" b="1" dirty="0" err="1" smtClean="0"/>
              <a:t>present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you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some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Polish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rhymes</a:t>
            </a:r>
            <a:r>
              <a:rPr lang="pl-PL" sz="4400" b="1" dirty="0" smtClean="0"/>
              <a:t> and </a:t>
            </a:r>
            <a:r>
              <a:rPr lang="pl-PL" sz="4400" b="1" dirty="0" err="1" smtClean="0"/>
              <a:t>simple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songs</a:t>
            </a:r>
            <a:endParaRPr lang="pl-PL" sz="4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95" y="2422417"/>
            <a:ext cx="4399346" cy="19858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65669" y="1671826"/>
            <a:ext cx="8915399" cy="518617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Król Karol kupił królowej Karolinie korale koloru koralowego. </a:t>
            </a:r>
            <a:br>
              <a:rPr lang="pl-PL" sz="4400" dirty="0" smtClean="0"/>
            </a:b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53221" y="1669340"/>
            <a:ext cx="7386891" cy="2492951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/>
              <a:t>King Charles bought queen Caroline </a:t>
            </a:r>
            <a:r>
              <a:rPr lang="pl-PL" sz="2800" i="1" dirty="0" smtClean="0"/>
              <a:t>a </a:t>
            </a:r>
            <a:r>
              <a:rPr lang="en-US" sz="2800" i="1" dirty="0" smtClean="0"/>
              <a:t>coral </a:t>
            </a:r>
            <a:r>
              <a:rPr lang="en-US" sz="2800" i="1" dirty="0"/>
              <a:t>necklace </a:t>
            </a:r>
            <a:r>
              <a:rPr lang="pl-PL" sz="2800" i="1" dirty="0" smtClean="0"/>
              <a:t>of</a:t>
            </a:r>
            <a:r>
              <a:rPr lang="en-US" sz="2800" i="1" dirty="0" smtClean="0"/>
              <a:t> </a:t>
            </a:r>
            <a:r>
              <a:rPr lang="pl-PL" sz="2800" i="1" dirty="0" smtClean="0"/>
              <a:t>a </a:t>
            </a:r>
            <a:r>
              <a:rPr lang="en-US" sz="2800" i="1" dirty="0" smtClean="0"/>
              <a:t>coral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colour</a:t>
            </a:r>
            <a:r>
              <a:rPr lang="pl-PL" sz="2800" i="1" dirty="0" smtClean="0"/>
              <a:t>.</a:t>
            </a:r>
            <a:endParaRPr lang="pl-PL" sz="28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000" i="1" dirty="0" err="1" smtClean="0"/>
              <a:t>Ence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pence</a:t>
            </a:r>
            <a:r>
              <a:rPr lang="pl-PL" sz="4000" i="1" dirty="0" smtClean="0"/>
              <a:t> in </a:t>
            </a:r>
            <a:r>
              <a:rPr lang="pl-PL" sz="4000" i="1" dirty="0" err="1" smtClean="0"/>
              <a:t>which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hand</a:t>
            </a:r>
            <a:r>
              <a:rPr lang="pl-PL" sz="4000" i="1" dirty="0" smtClean="0"/>
              <a:t>?</a:t>
            </a:r>
            <a:br>
              <a:rPr lang="pl-PL" sz="4000" i="1" dirty="0" smtClean="0"/>
            </a:br>
            <a:r>
              <a:rPr lang="pl-PL" sz="4000" i="1" dirty="0"/>
              <a:t/>
            </a:r>
            <a:br>
              <a:rPr lang="pl-PL" sz="4000" i="1" dirty="0"/>
            </a:br>
            <a:r>
              <a:rPr lang="pl-PL" sz="4400" dirty="0" err="1" smtClean="0"/>
              <a:t>Ence</a:t>
            </a:r>
            <a:r>
              <a:rPr lang="pl-PL" sz="4400" dirty="0" smtClean="0"/>
              <a:t> </a:t>
            </a:r>
            <a:r>
              <a:rPr lang="pl-PL" sz="4400" dirty="0" err="1" smtClean="0"/>
              <a:t>pence</a:t>
            </a:r>
            <a:r>
              <a:rPr lang="pl-PL" sz="4400" dirty="0" smtClean="0"/>
              <a:t> w której ręce?</a:t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70" y="3868360"/>
            <a:ext cx="4956126" cy="28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8292" y="80073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dirty="0" smtClean="0"/>
              <a:t>Popular </a:t>
            </a:r>
            <a:r>
              <a:rPr lang="pl-PL" dirty="0" err="1" smtClean="0"/>
              <a:t>children</a:t>
            </a:r>
            <a:r>
              <a:rPr lang="pl-PL" dirty="0" smtClean="0"/>
              <a:t> song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endParaRPr lang="pl-PL" sz="44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2192522" y="2126222"/>
            <a:ext cx="4592325" cy="3625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Wlazł </a:t>
            </a:r>
            <a:r>
              <a:rPr lang="pl-PL" sz="2400" dirty="0">
                <a:solidFill>
                  <a:srgbClr val="002060"/>
                </a:solidFill>
              </a:rPr>
              <a:t>kotek na </a:t>
            </a:r>
            <a:r>
              <a:rPr lang="pl-PL" sz="2400" dirty="0" smtClean="0">
                <a:solidFill>
                  <a:srgbClr val="002060"/>
                </a:solidFill>
              </a:rPr>
              <a:t>płotek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i mruga.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Ładna </a:t>
            </a:r>
            <a:r>
              <a:rPr lang="pl-PL" sz="2400" dirty="0">
                <a:solidFill>
                  <a:srgbClr val="C00000"/>
                </a:solidFill>
              </a:rPr>
              <a:t>to piosenka nie </a:t>
            </a:r>
            <a:r>
              <a:rPr lang="pl-PL" sz="2400" dirty="0" smtClean="0">
                <a:solidFill>
                  <a:srgbClr val="C00000"/>
                </a:solidFill>
              </a:rPr>
              <a:t>długa.</a:t>
            </a:r>
            <a:r>
              <a:rPr lang="pl-PL" sz="2400" dirty="0" smtClean="0"/>
              <a:t>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Nie długa,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nie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krótka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lecz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w sam raz, </a:t>
            </a:r>
            <a:endParaRPr lang="pl-P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400" dirty="0"/>
              <a:t>Z</a:t>
            </a:r>
            <a:r>
              <a:rPr lang="pl-PL" sz="2400" dirty="0" smtClean="0"/>
              <a:t>aśpiewaj </a:t>
            </a:r>
            <a:r>
              <a:rPr lang="pl-PL" sz="2400" dirty="0"/>
              <a:t>koteczku jeszcze </a:t>
            </a:r>
            <a:r>
              <a:rPr lang="pl-PL" sz="2400" dirty="0" smtClean="0"/>
              <a:t>raz.</a:t>
            </a:r>
          </a:p>
          <a:p>
            <a:pPr marL="0" indent="0">
              <a:buNone/>
            </a:pPr>
            <a:r>
              <a:rPr lang="pl-PL" sz="2400" smtClean="0">
                <a:hlinkClick r:id="rId2"/>
              </a:rPr>
              <a:t>youtube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6958584" y="2140900"/>
            <a:ext cx="5432995" cy="3762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 </a:t>
            </a:r>
            <a:r>
              <a:rPr lang="en-US" sz="2400" dirty="0">
                <a:solidFill>
                  <a:srgbClr val="002060"/>
                </a:solidFill>
              </a:rPr>
              <a:t>kitten has climbed on the fence and </a:t>
            </a:r>
            <a:r>
              <a:rPr lang="en-US" sz="2400" dirty="0" smtClean="0">
                <a:solidFill>
                  <a:srgbClr val="002060"/>
                </a:solidFill>
              </a:rPr>
              <a:t>blinks</a:t>
            </a:r>
            <a:endParaRPr lang="pl-PL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his </a:t>
            </a:r>
            <a:r>
              <a:rPr lang="en-US" sz="2400" dirty="0">
                <a:solidFill>
                  <a:srgbClr val="C00000"/>
                </a:solidFill>
              </a:rPr>
              <a:t>is </a:t>
            </a:r>
            <a:r>
              <a:rPr lang="en-US" sz="2400" dirty="0" smtClean="0">
                <a:solidFill>
                  <a:srgbClr val="C00000"/>
                </a:solidFill>
              </a:rPr>
              <a:t>a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</a:rPr>
              <a:t>pretty</a:t>
            </a:r>
            <a:r>
              <a:rPr lang="en-US" sz="2400" dirty="0" smtClean="0">
                <a:solidFill>
                  <a:srgbClr val="C00000"/>
                </a:solidFill>
              </a:rPr>
              <a:t> song</a:t>
            </a:r>
            <a:r>
              <a:rPr lang="pl-PL" sz="2400" dirty="0" smtClean="0">
                <a:solidFill>
                  <a:srgbClr val="C00000"/>
                </a:solidFill>
              </a:rPr>
              <a:t> n</a:t>
            </a:r>
            <a:r>
              <a:rPr lang="en-US" sz="2400" dirty="0" err="1" smtClean="0">
                <a:solidFill>
                  <a:srgbClr val="C00000"/>
                </a:solidFill>
              </a:rPr>
              <a:t>ot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</a:rPr>
              <a:t>too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long </a:t>
            </a:r>
            <a:endParaRPr lang="pl-PL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ot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50000"/>
                  </a:schemeClr>
                </a:solidFill>
              </a:rPr>
              <a:t>too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long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not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50000"/>
                  </a:schemeClr>
                </a:solidFill>
              </a:rPr>
              <a:t>too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short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ut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just right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pl-P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400" dirty="0"/>
              <a:t>S</a:t>
            </a:r>
            <a:r>
              <a:rPr lang="en-US" sz="2400" dirty="0" err="1" smtClean="0"/>
              <a:t>ing</a:t>
            </a:r>
            <a:r>
              <a:rPr lang="en-US" sz="2400" dirty="0" smtClean="0"/>
              <a:t> </a:t>
            </a:r>
            <a:r>
              <a:rPr lang="en-US" sz="2400" dirty="0"/>
              <a:t>it again, </a:t>
            </a:r>
            <a:r>
              <a:rPr lang="en-US" sz="2400" dirty="0" err="1" smtClean="0"/>
              <a:t>kitt</a:t>
            </a:r>
            <a:r>
              <a:rPr lang="pl-PL" sz="2400" dirty="0" smtClean="0"/>
              <a:t>en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633823" y="865993"/>
            <a:ext cx="8911687" cy="1280890"/>
          </a:xfrm>
        </p:spPr>
        <p:txBody>
          <a:bodyPr/>
          <a:lstStyle/>
          <a:p>
            <a:pPr algn="ctr"/>
            <a:r>
              <a:rPr lang="pl-PL" b="1" dirty="0" err="1" smtClean="0"/>
              <a:t>Some</a:t>
            </a:r>
            <a:r>
              <a:rPr lang="pl-PL" b="1" dirty="0" smtClean="0"/>
              <a:t> </a:t>
            </a: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 smtClean="0"/>
              <a:t>words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2589212" y="1972703"/>
            <a:ext cx="4342893" cy="5762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3"/>
          </p:nvPr>
        </p:nvSpPr>
        <p:spPr>
          <a:xfrm>
            <a:off x="7166957" y="1969475"/>
            <a:ext cx="4338673" cy="5762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7095744" y="2146883"/>
            <a:ext cx="4409887" cy="3752915"/>
          </a:xfrm>
        </p:spPr>
        <p:txBody>
          <a:bodyPr>
            <a:noAutofit/>
          </a:bodyPr>
          <a:lstStyle/>
          <a:p>
            <a:r>
              <a:rPr lang="pl-PL" sz="3200" dirty="0" smtClean="0"/>
              <a:t>Dzień dobry</a:t>
            </a:r>
          </a:p>
          <a:p>
            <a:r>
              <a:rPr lang="pl-PL" sz="3200" dirty="0" smtClean="0"/>
              <a:t>Cześć!</a:t>
            </a:r>
          </a:p>
          <a:p>
            <a:r>
              <a:rPr lang="pl-PL" sz="3200" dirty="0" smtClean="0"/>
              <a:t>Przyjaciel</a:t>
            </a:r>
          </a:p>
          <a:p>
            <a:r>
              <a:rPr lang="pl-PL" sz="3200" dirty="0" smtClean="0"/>
              <a:t>Przyjaźń</a:t>
            </a:r>
          </a:p>
          <a:p>
            <a:r>
              <a:rPr lang="pl-PL" sz="3200" dirty="0" smtClean="0"/>
              <a:t>Szacunek</a:t>
            </a:r>
          </a:p>
          <a:p>
            <a:r>
              <a:rPr lang="pl-PL" sz="3200" dirty="0" smtClean="0"/>
              <a:t>Pokój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42" y="5899798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2589212" y="2146883"/>
            <a:ext cx="4342893" cy="3756143"/>
          </a:xfrm>
        </p:spPr>
        <p:txBody>
          <a:bodyPr>
            <a:noAutofit/>
          </a:bodyPr>
          <a:lstStyle/>
          <a:p>
            <a:r>
              <a:rPr lang="pl-PL" sz="3200" dirty="0" smtClean="0"/>
              <a:t>Good </a:t>
            </a:r>
            <a:r>
              <a:rPr lang="pl-PL" sz="3200" dirty="0" err="1" smtClean="0"/>
              <a:t>morning</a:t>
            </a:r>
            <a:endParaRPr lang="pl-PL" sz="3200" dirty="0" smtClean="0"/>
          </a:p>
          <a:p>
            <a:r>
              <a:rPr lang="pl-PL" sz="3200" dirty="0" smtClean="0"/>
              <a:t>Hi!</a:t>
            </a:r>
          </a:p>
          <a:p>
            <a:r>
              <a:rPr lang="pl-PL" sz="3200" dirty="0" err="1" smtClean="0"/>
              <a:t>Friend</a:t>
            </a:r>
            <a:endParaRPr lang="pl-PL" sz="3200" dirty="0" smtClean="0"/>
          </a:p>
          <a:p>
            <a:r>
              <a:rPr lang="pl-PL" sz="3200" dirty="0" err="1" smtClean="0"/>
              <a:t>Friendship</a:t>
            </a:r>
            <a:endParaRPr lang="pl-PL" sz="3200" dirty="0" smtClean="0"/>
          </a:p>
          <a:p>
            <a:r>
              <a:rPr lang="pl-PL" sz="3200" dirty="0" err="1" smtClean="0"/>
              <a:t>Respect</a:t>
            </a:r>
            <a:endParaRPr lang="pl-PL" sz="3200" dirty="0" smtClean="0"/>
          </a:p>
          <a:p>
            <a:r>
              <a:rPr lang="pl-PL" sz="3200" dirty="0" err="1" smtClean="0"/>
              <a:t>Peace</a:t>
            </a:r>
            <a:r>
              <a:rPr lang="pl-PL" sz="3200" dirty="0" smtClean="0"/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757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3299599"/>
            <a:ext cx="3739460" cy="280459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657600" y="1671826"/>
            <a:ext cx="40680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That</a:t>
            </a:r>
            <a:r>
              <a:rPr lang="pl-PL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was </a:t>
            </a:r>
            <a:endParaRPr lang="pl-PL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3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85709" y="202234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32" y="1332611"/>
            <a:ext cx="5094767" cy="476956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803439" y="6056697"/>
            <a:ext cx="7444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  <a:r>
              <a:rPr lang="pl-P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 the </a:t>
            </a:r>
            <a:r>
              <a:rPr lang="pl-PL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European</a:t>
            </a:r>
            <a:r>
              <a:rPr lang="pl-P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Map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6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50" y="1179576"/>
            <a:ext cx="8711966" cy="5476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171566"/>
            <a:ext cx="1961560" cy="17190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27" y="97328"/>
            <a:ext cx="3810041" cy="8810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426938" y="247102"/>
            <a:ext cx="431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</a:t>
            </a:r>
            <a:r>
              <a:rPr lang="pl-PL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Polish</a:t>
            </a:r>
            <a:r>
              <a:rPr lang="pl-PL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flag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85" y="1490466"/>
            <a:ext cx="8401482" cy="51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43" y="333586"/>
            <a:ext cx="3810041" cy="881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7" y="1526796"/>
            <a:ext cx="10058400" cy="50840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760994" y="400513"/>
            <a:ext cx="4815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</a:t>
            </a:r>
            <a:r>
              <a:rPr lang="pl-PL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here</a:t>
            </a:r>
            <a:r>
              <a:rPr lang="pl-P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we live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" y="227076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11" y="308488"/>
            <a:ext cx="3810041" cy="8810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840796" y="266230"/>
            <a:ext cx="381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Our</a:t>
            </a:r>
            <a:r>
              <a:rPr lang="pl-P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school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56" y="1760600"/>
            <a:ext cx="7055144" cy="44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7" y="49720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44" y="121148"/>
            <a:ext cx="3810041" cy="881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83" y="1436190"/>
            <a:ext cx="6794762" cy="509607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474183" y="317004"/>
            <a:ext cx="583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Our</a:t>
            </a:r>
            <a:r>
              <a:rPr lang="pl-P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classrooms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1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961560" cy="17190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25" y="1277875"/>
            <a:ext cx="7440167" cy="55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2285" y="2514598"/>
            <a:ext cx="8915399" cy="2262781"/>
          </a:xfrm>
        </p:spPr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117348"/>
            <a:ext cx="1905000" cy="1905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55" y="298504"/>
            <a:ext cx="3810041" cy="881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71250"/>
            <a:ext cx="1787021" cy="156611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54" y="1394819"/>
            <a:ext cx="7284241" cy="54631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113" y="3869996"/>
            <a:ext cx="353599" cy="31092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904" y="3714536"/>
            <a:ext cx="353599" cy="31092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565" y="3779145"/>
            <a:ext cx="353599" cy="31092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21" y="3757600"/>
            <a:ext cx="35359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</TotalTime>
  <Words>132</Words>
  <Application>Microsoft Office PowerPoint</Application>
  <PresentationFormat>Panoramiczny</PresentationFormat>
  <Paragraphs>37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Smuga</vt:lpstr>
      <vt:lpstr>European Language Day        2020 a few words about Poland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We want to present you some Polish rhymes and simple songs</vt:lpstr>
      <vt:lpstr> Król Karol kupił królowej Karolinie korale koloru koralowego.  </vt:lpstr>
      <vt:lpstr>     Ence pence in which hand?  Ence pence w której ręce?  </vt:lpstr>
      <vt:lpstr> Popular children song     </vt:lpstr>
      <vt:lpstr>Some Polish words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Language Day        2020 a few words about Poland</dc:title>
  <dc:creator>mmwro</dc:creator>
  <cp:lastModifiedBy>mmwro</cp:lastModifiedBy>
  <cp:revision>14</cp:revision>
  <dcterms:created xsi:type="dcterms:W3CDTF">2020-10-15T08:29:13Z</dcterms:created>
  <dcterms:modified xsi:type="dcterms:W3CDTF">2020-10-15T10:49:05Z</dcterms:modified>
</cp:coreProperties>
</file>